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2" r:id="rId8"/>
    <p:sldId id="263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BFA9-7625-43F8-B0A9-5655F8C58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823C6-C7AD-4761-A51D-8824E4C0F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2532-45C7-4EE9-A738-5960877A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74EB8-EBC5-47BB-8254-AB5C1477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4BC04-EB15-43BF-A523-8B407C05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5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11A9-C112-40F3-B381-B0EA3467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1F9D5-E1BA-44FF-98CC-5D0175A86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E795-F18F-4F5B-BA65-0FC0D4F0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3D7B-3B87-40D1-8CEA-7648C13C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3B60A-5ECD-4FBF-99F4-FA56A9B1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0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BEAB0-975B-4457-A594-284593228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E3068-0D1B-4403-8684-7FBC616BB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C54D6-2336-47AD-9C20-10DF1D46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61D73-4E73-484B-B892-60F4905F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01F4-23E4-49E1-B6C4-095B2D09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9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2802-4242-4827-B0B2-63FE3502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BFB0-F212-476E-B3D9-83B76277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66845-BEBF-4523-AA6D-769D5B16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C907A-07B9-41C4-ADC5-2EA259F7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28E4-F26C-45E9-A7CD-5AE05C16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4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7838-D89B-4604-9F51-A0A14390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9A168-95D4-4AC5-9115-6C56E8908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D437-FCE6-448F-9673-768A85B2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E470-690A-44D3-BAB8-24E7B94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11F27-EBCD-4B35-9D92-8C1105DD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9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2B37-525F-429A-9904-C657D7E2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11C5-8631-4888-A90D-0EC0E4E20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CD051-1FA6-426D-A028-5E16C0641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3D70-BC03-4528-9527-97FF7EF5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761B4-B994-489C-948A-E928EA73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15523-154B-4CE0-A997-29521E3D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4216-A8FE-49FE-A16F-41EF2311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DF222-111D-49A4-B6EE-7D37A12D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B3DD0-1165-4B84-94EE-22ED12510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F7F77-3CB9-42C6-A6F8-70CEC0FA7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FD1DA-400C-4FE9-93A2-2F00C1B9B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D73A9-BA31-4AE8-9E27-7AB218BC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41345-713F-4F2A-AAA0-60351F5E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DB0AC-3EF6-4A7A-936A-507256CF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5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BC89-E8EC-4250-933C-E8783FDA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5E0A7-084B-41AE-8FB4-9C328C67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8C732-9BED-4C73-852B-DBB08290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2CA99-CDFC-440F-AE45-39AE3936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0E1B9-B95A-4AF1-914D-109E52AE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06766-03AC-4652-AB93-BE187C15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A4C4-694D-4444-AFE2-C04ED2CF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5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9C9E-4BD6-47F9-A6AE-70CDEC1B3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44F3F-2316-4866-8B8F-107A5FB5A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C28CC-62E0-47F9-821D-E2749B81C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21436-3654-43C3-A7F7-2EA8A5D8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040A7-BCA7-4C84-B2D1-C8D71612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84665-9B71-44DD-AA44-DB6E2383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8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10C0-6953-4360-B40A-FB761C60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22B71-3BD0-4D60-9164-D13E43FA3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A3797-4768-4E88-BA0B-9F80B6DB3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FEDD3-0D0A-45BA-BB16-C851F3D9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D09B9-5010-422C-AFD8-790EBD46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BC1B6-3BD0-48D7-A976-0151201D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5282B-3A0C-4BC8-B6D7-636DEBC0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DA8D9-51C6-4666-B69C-C34704C0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AD64D-34CB-4CC8-8479-6F0548FCB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D9603-C6FB-452E-8276-CDD73683521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F216B-477B-4649-B843-6D035B24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7724B-0849-4A1F-8889-89159C134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7F9BF-203C-456E-8982-7DD3DAF6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0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ody of water&#10;&#10;Description generated with very high confidence">
            <a:extLst>
              <a:ext uri="{FF2B5EF4-FFF2-40B4-BE49-F238E27FC236}">
                <a16:creationId xmlns:a16="http://schemas.microsoft.com/office/drawing/2014/main" id="{5B478E3B-EFBC-4875-9D27-6766FD41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0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2E729-F365-4A2A-A6A5-34697076F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4286" y="196073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/>
          <a:lstStyle/>
          <a:p>
            <a:r>
              <a:rPr lang="de-CH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Ice </a:t>
            </a:r>
            <a:r>
              <a:rPr lang="de-CH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Guard</a:t>
            </a:r>
            <a:r>
              <a:rPr lang="de-CH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Surveillance System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70F04836-B5AE-45A3-A639-CB8841CA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6285" y="5042144"/>
            <a:ext cx="1113945" cy="1013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E40E09-5628-4080-B4E0-C2626EFA174B}"/>
              </a:ext>
            </a:extLst>
          </p:cNvPr>
          <p:cNvSpPr txBox="1"/>
          <p:nvPr/>
        </p:nvSpPr>
        <p:spPr>
          <a:xfrm>
            <a:off x="8630884" y="5025856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…a </a:t>
            </a:r>
            <a:r>
              <a:rPr lang="de-CH" sz="2800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success</a:t>
            </a:r>
            <a:r>
              <a:rPr lang="de-CH" sz="2800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800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story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90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EF869C-4FB6-4A40-AE48-0D382617A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-92354" y="0"/>
            <a:ext cx="12376707" cy="696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68147-F81E-4320-9CAD-EF7A6EBD40B0}"/>
              </a:ext>
            </a:extLst>
          </p:cNvPr>
          <p:cNvSpPr txBox="1"/>
          <p:nvPr/>
        </p:nvSpPr>
        <p:spPr>
          <a:xfrm>
            <a:off x="3237052" y="1221129"/>
            <a:ext cx="5717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English </a:t>
            </a:r>
            <a:r>
              <a:rPr lang="de-CH" sz="2800" b="1" dirty="0" err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translation</a:t>
            </a:r>
            <a:r>
              <a:rPr lang="de-CH" sz="28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11 </a:t>
            </a:r>
            <a:r>
              <a:rPr lang="de-CH" sz="2800" b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deaths </a:t>
            </a:r>
            <a:r>
              <a:rPr lang="de-CH" sz="28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  mount </a:t>
            </a:r>
            <a:r>
              <a:rPr lang="de-CH" sz="2800" b="1" dirty="0" err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everest</a:t>
            </a:r>
            <a:endParaRPr lang="en-US" sz="28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09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his handout photo taken on May 22, 2019 and released by climber Nirmal Purjaâs Project Possible expedition shows heavy traffic of mountain climbers lining up to stand at the summit of Mount Everest. Photo: AFP">
            <a:extLst>
              <a:ext uri="{FF2B5EF4-FFF2-40B4-BE49-F238E27FC236}">
                <a16:creationId xmlns:a16="http://schemas.microsoft.com/office/drawing/2014/main" id="{12F1638F-34FE-4809-BB52-5253BA66E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FF0E8-932F-4EA2-BF58-B80E04C0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CH" sz="3600" dirty="0"/>
              <a:t>Market Analysis</a:t>
            </a:r>
            <a:endParaRPr lang="en-US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0585-8A62-4683-98C8-65765B4C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CH" sz="1800" dirty="0"/>
              <a:t>11 </a:t>
            </a:r>
            <a:r>
              <a:rPr lang="de-CH" sz="1800" dirty="0" err="1"/>
              <a:t>deaths</a:t>
            </a:r>
            <a:r>
              <a:rPr lang="de-CH" sz="1800" dirty="0"/>
              <a:t> -&gt; High </a:t>
            </a:r>
            <a:r>
              <a:rPr lang="de-CH" sz="1800" dirty="0" err="1"/>
              <a:t>demand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device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protect</a:t>
            </a:r>
            <a:r>
              <a:rPr lang="de-CH" sz="1800" dirty="0"/>
              <a:t> </a:t>
            </a:r>
            <a:r>
              <a:rPr lang="de-CH" sz="1800" dirty="0" err="1"/>
              <a:t>against</a:t>
            </a:r>
            <a:r>
              <a:rPr lang="de-CH" sz="1800" dirty="0"/>
              <a:t> </a:t>
            </a:r>
            <a:r>
              <a:rPr lang="de-CH" sz="1800" dirty="0" err="1"/>
              <a:t>ice</a:t>
            </a:r>
            <a:r>
              <a:rPr lang="de-CH" sz="1800" dirty="0"/>
              <a:t>!</a:t>
            </a:r>
          </a:p>
          <a:p>
            <a:r>
              <a:rPr lang="de-CH" sz="1800" dirty="0"/>
              <a:t>WLAN </a:t>
            </a:r>
            <a:r>
              <a:rPr lang="de-CH" sz="1800" dirty="0" err="1"/>
              <a:t>connectivity</a:t>
            </a:r>
            <a:r>
              <a:rPr lang="de-CH" sz="1800" dirty="0"/>
              <a:t> </a:t>
            </a:r>
            <a:r>
              <a:rPr lang="de-CH" sz="1800" dirty="0" err="1"/>
              <a:t>might</a:t>
            </a:r>
            <a:r>
              <a:rPr lang="de-CH" sz="1800" dirty="0"/>
              <a:t> </a:t>
            </a:r>
            <a:r>
              <a:rPr lang="de-CH" sz="1800" dirty="0" err="1"/>
              <a:t>be</a:t>
            </a:r>
            <a:r>
              <a:rPr lang="de-CH" sz="1800" dirty="0"/>
              <a:t> </a:t>
            </a:r>
            <a:r>
              <a:rPr lang="de-CH" sz="1800" dirty="0" err="1"/>
              <a:t>unstable</a:t>
            </a:r>
            <a:endParaRPr lang="de-CH" sz="1800" dirty="0"/>
          </a:p>
          <a:p>
            <a:r>
              <a:rPr lang="de-CH" sz="1800" dirty="0"/>
              <a:t>First </a:t>
            </a:r>
            <a:r>
              <a:rPr lang="de-CH" sz="1800" dirty="0" err="1"/>
              <a:t>location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a </a:t>
            </a:r>
            <a:r>
              <a:rPr lang="de-CH" sz="1800" dirty="0" err="1"/>
              <a:t>shop</a:t>
            </a:r>
            <a:r>
              <a:rPr lang="de-CH" sz="1800" dirty="0"/>
              <a:t>: Mount Everest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562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now covered slope&#10;&#10;Description generated with very high confidence">
            <a:extLst>
              <a:ext uri="{FF2B5EF4-FFF2-40B4-BE49-F238E27FC236}">
                <a16:creationId xmlns:a16="http://schemas.microsoft.com/office/drawing/2014/main" id="{7014295C-78EC-4D97-9F6F-ED7C519B0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" y="-861771"/>
            <a:ext cx="12191177" cy="8127451"/>
          </a:xfrm>
          <a:prstGeom prst="rect">
            <a:avLst/>
          </a:prstGeom>
        </p:spPr>
      </p:pic>
      <p:pic>
        <p:nvPicPr>
          <p:cNvPr id="4" name="Picture 3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0C8F1CFF-EFDA-49F0-AF3C-2B054EDE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89444" y="1346804"/>
            <a:ext cx="6006210" cy="5466593"/>
          </a:xfrm>
          <a:prstGeom prst="rect">
            <a:avLst/>
          </a:prstGeom>
        </p:spPr>
      </p:pic>
      <p:pic>
        <p:nvPicPr>
          <p:cNvPr id="3074" name="Picture 2" descr="MXChip IoT DevKit AZ3166">
            <a:extLst>
              <a:ext uri="{FF2B5EF4-FFF2-40B4-BE49-F238E27FC236}">
                <a16:creationId xmlns:a16="http://schemas.microsoft.com/office/drawing/2014/main" id="{316F39B4-A638-4EA2-9110-2415AA8A48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1250">
            <a:off x="3662559" y="-1743588"/>
            <a:ext cx="1084448" cy="1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F79D5-B74A-45B5-A7A0-4392BAA0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de-CH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Solution: Ice </a:t>
            </a:r>
            <a:r>
              <a:rPr lang="de-CH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Guard</a:t>
            </a:r>
            <a:r>
              <a:rPr lang="de-CH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Survival Chip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4234C-57F3-4E89-8851-951B8280573E}"/>
              </a:ext>
            </a:extLst>
          </p:cNvPr>
          <p:cNvSpPr txBox="1"/>
          <p:nvPr/>
        </p:nvSpPr>
        <p:spPr>
          <a:xfrm>
            <a:off x="539430" y="2728548"/>
            <a:ext cx="44141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Measures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body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temperature</a:t>
            </a:r>
            <a:endParaRPr lang="de-CH" sz="2400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humid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Counts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steps</a:t>
            </a:r>
            <a:endParaRPr lang="de-CH" sz="2400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Tells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supervisior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alive</a:t>
            </a:r>
            <a:r>
              <a:rPr lang="de-CH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de-CH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green</a:t>
            </a:r>
            <a:r>
              <a:rPr lang="de-CH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de-CH" sz="2400" dirty="0" err="1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good</a:t>
            </a:r>
            <a:r>
              <a:rPr lang="de-CH" sz="24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 </a:t>
            </a:r>
            <a:r>
              <a:rPr lang="de-CH" sz="2400" dirty="0" err="1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r>
              <a:rPr lang="de-CH" sz="2400" dirty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dead</a:t>
            </a:r>
            <a:r>
              <a:rPr lang="de-CH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de-CH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</a:t>
            </a:r>
            <a:r>
              <a:rPr lang="de-CH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not </a:t>
            </a:r>
            <a:r>
              <a:rPr lang="de-CH" sz="2400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good</a:t>
            </a:r>
            <a:r>
              <a:rPr lang="de-CH" sz="24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0799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1927 0.01436 L 0.01927 0.01459 C 0.01966 0.02477 0.01979 0.03496 0.02031 0.04514 C 0.02057 0.04838 0.0211 0.05162 0.02149 0.05486 C 0.0224 0.06274 0.02214 0.06088 0.02357 0.06713 C 0.02487 0.07894 0.02318 0.06505 0.02526 0.07686 C 0.02578 0.0801 0.02656 0.08797 0.02735 0.09121 C 0.028 0.09399 0.02891 0.0963 0.02943 0.09885 C 0.02995 0.10093 0.03021 0.10209 0.03047 0.10371 C 0.03073 0.10649 0.03047 0.10926 0.03112 0.11135 C 0.03151 0.11274 0.03281 0.11297 0.03334 0.11436 C 0.03386 0.11551 0.03399 0.11783 0.03438 0.11899 C 0.03568 0.13357 0.03334 0.1132 0.03919 0.13449 C 0.03972 0.13635 0.04024 0.1382 0.04089 0.13982 C 0.04193 0.14306 0.04388 0.14514 0.04466 0.14861 C 0.04531 0.15186 0.04557 0.15533 0.04675 0.15787 C 0.04883 0.16297 0.04792 0.16065 0.04948 0.16482 C 0.04961 0.16574 0.04974 0.1669 0.05 0.16783 C 0.05026 0.16875 0.05091 0.16922 0.05104 0.17061 C 0.05417 0.18357 0.0513 0.17547 0.05378 0.18218 C 0.05417 0.18426 0.05443 0.18658 0.05482 0.18889 C 0.05508 0.19005 0.05495 0.19167 0.05547 0.1926 C 0.05573 0.19352 0.05651 0.19375 0.05703 0.19468 C 0.05755 0.19584 0.05807 0.19723 0.0586 0.19838 C 0.05912 0.19954 0.05964 0.20024 0.06029 0.20139 C 0.06146 0.20787 0.05964 0.2007 0.06237 0.20602 C 0.06328 0.20787 0.0638 0.20996 0.06459 0.21181 L 0.06563 0.21482 C 0.06589 0.21574 0.06641 0.21667 0.0668 0.2176 C 0.06732 0.21899 0.06784 0.21991 0.06836 0.22153 C 0.06888 0.22292 0.0694 0.22477 0.06992 0.22616 C 0.07044 0.22755 0.0711 0.22871 0.07162 0.2301 C 0.07214 0.23172 0.07253 0.23334 0.07318 0.23496 C 0.07422 0.23704 0.07513 0.23797 0.0763 0.23959 C 0.07669 0.24074 0.07656 0.2419 0.07695 0.2426 C 0.07774 0.24422 0.07878 0.24514 0.07969 0.2463 C 0.08021 0.24723 0.08073 0.24815 0.08125 0.24931 C 0.08255 0.25649 0.08086 0.24769 0.08294 0.2551 C 0.08555 0.26436 0.08255 0.25602 0.08503 0.26274 C 0.08698 0.27269 0.08594 0.26852 0.08763 0.27524 C 0.08802 0.27709 0.08802 0.27917 0.08815 0.28102 C 0.08854 0.28264 0.08919 0.28403 0.08945 0.28565 C 0.08959 0.29561 0.09024 0.31274 0.08815 0.325 C 0.08802 0.32709 0.08763 0.32894 0.08711 0.33079 C 0.08698 0.33195 0.08451 0.33704 0.08451 0.3375 C 0.08399 0.33843 0.08347 0.33936 0.08347 0.34051 C 0.08242 0.34399 0.08347 0.34352 0.08125 0.34607 C 0.08086 0.34653 0.08021 0.34653 0.07969 0.34653 C 0.07865 0.35255 0.07995 0.34815 0.07735 0.35093 C 0.07695 0.35162 0.07656 0.35301 0.07591 0.35394 C 0.07409 0.35602 0.07214 0.35602 0.06992 0.35672 C 0.06628 0.36111 0.07084 0.35602 0.06459 0.36158 C 0.06406 0.36204 0.06354 0.36297 0.06302 0.36343 C 0.06042 0.36574 0.06003 0.36551 0.05703 0.36621 C 0.04167 0.37547 0.06367 0.36297 0.01823 0.37014 C 0.01745 0.37037 0.01745 0.37269 0.01693 0.37408 C 0.01563 0.37986 0.01693 0.37824 0.01445 0.37963 C 0.01419 0.38056 0.01419 0.38172 0.01393 0.38264 C 0.01354 0.38357 0.01315 0.38449 0.01276 0.38542 C 0.01224 0.38704 0.01172 0.38866 0.0112 0.39028 C 0.01081 0.39144 0.01042 0.39283 0.01016 0.39422 C 0.0099 0.39514 0.0099 0.39607 0.00951 0.39699 C 0.00912 0.39815 0.00847 0.39885 0.00794 0.4 C 0.00755 0.4007 0.00716 0.40186 0.0069 0.40278 C 0.00547 0.41227 0.00755 0.40255 0.00469 0.40764 C -0.00104 0.41783 0.00899 0.40718 -0.00117 0.41621 C -0.00195 0.41783 -0.0026 0.41945 -0.00338 0.42107 C -0.0039 0.42176 -0.00456 0.42199 -0.00495 0.42292 C -0.00534 0.42361 -0.00521 0.425 -0.0056 0.4257 C -0.00664 0.42894 -0.00703 0.42871 -0.00872 0.42963 C -0.00963 0.43195 -0.01068 0.43403 -0.01146 0.43635 C -0.01276 0.43982 -0.01393 0.44352 -0.01523 0.44699 C -0.01562 0.44792 -0.01797 0.45255 -0.01849 0.45463 C -0.02148 0.46644 -0.01836 0.45857 -0.02226 0.46713 C -0.02318 0.47199 -0.02331 0.475 -0.025 0.47848 C -0.02552 0.47963 -0.02604 0.48056 -0.02656 0.48149 C -0.02695 0.48357 -0.02734 0.48588 -0.0276 0.4882 C -0.02786 0.48912 -0.02786 0.49028 -0.02825 0.49098 C -0.02877 0.4926 -0.02969 0.49352 -0.03034 0.49491 C -0.03164 0.50371 -0.02995 0.49306 -0.03255 0.50348 C -0.03659 0.51968 -0.0332 0.51482 -0.03737 0.51991 C -0.04193 0.53079 -0.03633 0.5169 -0.0401 0.52755 C -0.04049 0.52894 -0.04127 0.52986 -0.04166 0.53125 C -0.04219 0.53287 -0.04232 0.53449 -0.04271 0.53611 C -0.04349 0.53866 -0.04427 0.54121 -0.04492 0.54375 C -0.04557 0.5463 -0.047 0.55371 -0.04818 0.55718 C -0.04883 0.55926 -0.05026 0.56297 -0.05026 0.5632 C -0.05286 0.58357 -0.04961 0.57662 -0.05403 0.58218 C -0.05482 0.58311 -0.0556 0.58403 -0.05625 0.58496 C -0.05924 0.59399 -0.05612 0.58611 -0.06224 0.59561 C -0.06393 0.59838 -0.06549 0.60116 -0.06706 0.60417 C -0.06849 0.60695 -0.06992 0.60996 -0.07135 0.61297 C -0.07682 0.62315 -0.0832 0.63241 -0.08815 0.64352 C -0.09896 0.66783 -0.08997 0.64861 -0.10104 0.66945 C -0.10247 0.67223 -0.10377 0.67547 -0.10534 0.67801 C -0.11041 0.68611 -0.11237 0.68588 -0.11666 0.69445 C -0.11849 0.69792 -0.11966 0.70162 -0.12148 0.70602 C -0.125 0.71274 -0.12877 0.71875 -0.13229 0.72431 C -0.13398 0.72801 -0.13541 0.73125 -0.13724 0.7338 C -0.14023 0.73797 -0.14297 0.74283 -0.14635 0.7463 C -0.14948 0.74931 -0.15547 0.75463 -0.1582 0.75857 C -0.16002 0.76111 -0.1612 0.76482 -0.16302 0.76736 C -0.17383 0.78195 -0.16068 0.75903 -0.17174 0.77686 C -0.17252 0.77824 -0.17305 0.78033 -0.17383 0.78172 C -0.17552 0.78449 -0.17747 0.78681 -0.1793 0.78936 C -0.18698 0.8 -0.17708 0.78611 -0.18307 0.79422 C -0.18867 0.80162 -0.18333 0.79468 -0.18737 0.80093 C -0.18828 0.80232 -0.18919 0.80324 -0.1901 0.80463 C -0.19088 0.80625 -0.1914 0.80787 -0.19219 0.80949 C -0.19362 0.8125 -0.19518 0.81459 -0.19648 0.81806 C -0.19791 0.82153 -0.19896 0.82524 -0.20026 0.82871 C -0.21458 0.86343 -0.20026 0.80718 -0.2289 0.89977 C -0.24193 0.94167 -0.22864 0.90209 -0.23971 0.92755 C -0.24557 0.94236 -0.23802 0.92755 -0.24297 0.93704 L -0.24401 0.94283 C -0.24466 0.94676 -0.2457 0.95024 -0.24609 0.9544 C -0.24831 0.97199 -0.247 0.96343 -0.24987 0.98033 C -0.24935 0.98496 -0.24765 0.99838 -0.24674 1.00324 C -0.24648 1.0044 -0.24596 1.0051 -0.24557 1.00625 C -0.24336 1.01412 -0.24713 1.00371 -0.24401 1.01204 C -0.24349 1.01482 -0.2431 1.01783 -0.24232 1.02061 C -0.24206 1.02176 -0.24166 1.02315 -0.24127 1.02431 C -0.23893 1.03426 -0.24323 1.01829 -0.23971 1.03102 C -0.23984 1.03334 -0.23997 1.03565 -0.24023 1.03774 C -0.24075 1.04213 -0.24219 1.04607 -0.24232 1.05024 C -0.24388 1.08426 -0.24258 1.06505 -0.24023 1.0838 C -0.23984 1.08681 -0.23971 1.08982 -0.23919 1.0926 C -0.23867 1.09537 -0.23737 1.09584 -0.23646 1.09838 C -0.23594 1.09954 -0.23568 1.1007 -0.23541 1.10209 C -0.23515 1.10301 -0.23515 1.10417 -0.23476 1.1051 C -0.23424 1.10625 -0.23333 1.10695 -0.23268 1.10787 C -0.23216 1.10949 -0.23164 1.11111 -0.23099 1.11274 C -0.2306 1.11366 -0.22982 1.11436 -0.22943 1.11551 C -0.22916 1.11644 -0.22916 1.1176 -0.2289 1.11852 C -0.22864 1.11945 -0.22825 1.12061 -0.22786 1.1213 C -0.22682 1.12315 -0.22591 1.12338 -0.22461 1.12408 C -0.22383 1.12547 -0.22331 1.12709 -0.22239 1.12801 C -0.222 1.12871 -0.22135 1.12848 -0.22083 1.12894 C -0.22018 1.1294 -0.21966 1.13033 -0.21914 1.13079 C -0.21849 1.13172 -0.21784 1.13311 -0.21706 1.1338 C -0.21588 1.13473 -0.21445 1.13496 -0.21328 1.13565 C -0.21276 1.13635 -0.21224 1.13704 -0.21159 1.1375 C -0.20742 1.14098 -0.2026 1.14098 -0.19818 1.14236 C -0.19674 1.14283 -0.19531 1.14375 -0.19388 1.14422 C -0.18502 1.14399 -0.17617 1.14422 -0.16745 1.14329 C -0.16094 1.1426 -0.15364 1.13797 -0.14739 1.13565 C -0.14453 1.13473 -0.14166 1.13449 -0.1388 1.1338 C -0.13581 1.13149 -0.13268 1.12917 -0.12969 1.12709 C -0.12461 1.12361 -0.11927 1.12153 -0.11458 1.11736 C -0.1082 1.11204 -0.10208 1.10579 -0.0957 1.10116 C -0.09258 1.09885 -0.08945 1.09676 -0.08646 1.09445 C -0.08385 1.09236 -0.08164 1.08982 -0.07903 1.08774 C -0.07135 1.08195 -0.07877 1.08936 -0.07187 1.0838 C -0.0694 1.08195 -0.06966 1.08125 -0.06758 1.07917 C -0.05976 1.07107 -0.06992 1.08172 -0.0638 1.07616 C -0.06237 1.07477 -0.06172 1.07361 -0.06055 1.07153 C -0.05924 1.06181 -0.06055 1.07454 -0.06224 1.05695 C -0.06289 1.04885 -0.06211 1.04028 -0.06328 1.03218 C -0.06471 1.02176 -0.06549 1.00996 -0.06979 1.00232 L -0.07734 0.98889 C -0.07903 0.98611 -0.08034 0.98264 -0.08216 0.98033 C -0.08633 0.975 -0.08815 0.97199 -0.0931 0.96783 C -0.09414 0.9669 -0.09544 0.96667 -0.09674 0.96598 C -0.10195 0.96274 -0.09674 0.96482 -0.1026 0.96297 C -0.10469 0.96343 -0.10664 0.9632 -0.10872 0.96389 C -0.11041 0.96459 -0.11028 0.9669 -0.11133 0.96875 C -0.11198 0.96991 -0.11289 0.97061 -0.11341 0.97176 C -0.1168 0.97778 -0.11706 0.98311 -0.1194 0.9919 C -0.12057 0.9963 -0.122 1.0007 -0.12318 1.00533 C -0.12344 1.00625 -0.12344 1.00718 -0.1237 1.00811 C -0.12513 1.0132 -0.12682 1.01806 -0.12799 1.02338 C -0.12943 1.02963 -0.12851 1.02686 -0.13073 1.03218 C -0.12943 1.04375 -0.13073 1.03912 -0.12747 1.04653 C -0.12461 1.06181 -0.12825 1.04537 -0.12474 1.0551 C -0.12422 1.05649 -0.12422 1.05857 -0.1237 1.05996 C -0.12252 1.06297 -0.12135 1.06598 -0.11992 1.06852 C -0.1194 1.06945 -0.11875 1.07037 -0.11836 1.07153 C -0.11745 1.07315 -0.11693 1.07547 -0.11614 1.07709 C -0.11497 1.07963 -0.11367 1.08172 -0.11237 1.0838 L -0.11081 1.08681 C -0.11002 1.08797 -0.1095 1.08959 -0.10872 1.09051 C -0.10403 1.09561 -0.10794 1.09167 -0.10325 1.09537 C -0.09857 1.09908 -0.10377 1.09584 -0.09726 1.10024 C -0.09518 1.10162 -0.09258 1.10301 -0.09023 1.10394 C -0.08945 1.10533 -0.08867 1.10718 -0.0875 1.10787 C -0.08633 1.1088 -0.08476 1.10834 -0.0832 1.1088 C -0.0819 1.10926 -0.08073 1.11019 -0.07956 1.11065 C -0.07851 1.11204 -0.07786 1.11389 -0.07682 1.11459 C -0.0737 1.11644 -0.06341 1.11852 -0.06002 1.11945 C -0.05117 1.12385 -0.05924 1.12037 -0.04166 1.12315 C -0.03698 1.12408 -0.03229 1.12524 -0.0276 1.12616 C -0.01797 1.1257 -0.0082 1.12593 0.00143 1.12524 C 0.00274 1.125 0.00391 1.12361 0.00521 1.12315 C 0.00886 1.12223 0.0125 1.12199 0.01602 1.1213 C 0.02787 1.11713 0.0155 1.12246 0.02578 1.11551 C 0.02839 1.11366 0.03151 1.11274 0.03438 1.11065 C 0.05417 1.09653 0.03568 1.10834 0.04675 1.09931 C 0.04818 1.09815 0.04961 1.09723 0.05104 1.0963 C 0.05274 1.09422 0.05417 1.09144 0.05599 1.08959 C 0.05677 1.08889 0.05781 1.08936 0.0586 1.08866 C 0.06159 1.08635 0.06445 1.0838 0.06732 1.08102 C 0.06849 1.07963 0.06979 1.07848 0.0711 1.07709 C 0.07396 1.07454 0.07695 1.07269 0.07969 1.06945 C 0.08347 1.06505 0.08151 1.06644 0.08451 1.06482 C 0.08542 1.06343 0.08633 1.06204 0.08711 1.06088 C 0.08867 1.05926 0.09154 1.05695 0.09154 1.05718 C 0.09271 1.0507 0.09128 1.05741 0.09479 1.04838 C 0.09701 1.04213 0.10013 1.03635 0.10169 1.02917 C 0.10222 1.02755 0.10261 1.02593 0.10274 1.02431 C 0.10313 1.02338 0.10313 1.02246 0.10326 1.02153 C 0.10534 1.01598 0.10794 1.01088 0.1099 1.00533 C 0.11524 0.98912 0.11263 0.99514 0.1168 0.98611 C 0.11784 0.9801 0.1168 0.98611 0.11836 0.98033 C 0.11927 0.97778 0.11979 0.975 0.1207 0.97269 C 0.12149 0.97037 0.12305 0.96899 0.12396 0.9669 C 0.12604 0.96204 0.12722 0.95579 0.12982 0.95139 C 0.13125 0.94885 0.13294 0.94676 0.13425 0.94375 C 0.13503 0.94144 0.13542 0.93866 0.13633 0.93611 C 0.13659 0.93496 0.1375 0.93426 0.13802 0.93334 C 0.1405 0.92732 0.13919 0.92755 0.1418 0.92361 C 0.14219 0.92269 0.14284 0.92199 0.14336 0.92084 C 0.14492 0.91574 0.14544 0.91088 0.14701 0.9051 C 0.14753 0.90371 0.14857 0.90232 0.14909 0.9007 C 0.14948 0.89908 0.14961 0.89746 0.14987 0.89584 C 0.15 0.89491 0.15013 0.89399 0.15013 0.89306 C 0.15013 0.89005 0.15 0.88727 0.14987 0.88426 C 0.14948 0.87593 0.14909 0.8676 0.14857 0.85949 C 0.14857 0.85764 0.14792 0.85625 0.14753 0.85463 C 0.14388 0.83218 0.14792 0.85324 0.14597 0.84306 C 0.14649 0.83473 0.14701 0.82639 0.14753 0.81806 C 0.14805 0.80949 0.14805 0.80093 0.14857 0.79213 C 0.14883 0.79051 0.14948 0.78912 0.14987 0.7875 C 0.15013 0.78565 0.15065 0.7838 0.15091 0.78172 C 0.15091 0.7801 0.15091 0.77848 0.15091 0.77686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5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oup of clouds in the sky&#10;&#10;Description generated with very high confidence">
            <a:extLst>
              <a:ext uri="{FF2B5EF4-FFF2-40B4-BE49-F238E27FC236}">
                <a16:creationId xmlns:a16="http://schemas.microsoft.com/office/drawing/2014/main" id="{BD277DA4-DBB6-4BA5-A37B-70EB31581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804BF-2B4D-48BC-A8AC-9FECB57F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61" y="0"/>
            <a:ext cx="9758078" cy="6858000"/>
          </a:xfrm>
          <a:prstGeom prst="rect">
            <a:avLst/>
          </a:prstGeom>
        </p:spPr>
      </p:pic>
      <p:pic>
        <p:nvPicPr>
          <p:cNvPr id="7" name="Picture 6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529CCD94-905A-4713-BE54-B8C2B5878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39" y="1012372"/>
            <a:ext cx="945957" cy="860969"/>
          </a:xfrm>
          <a:prstGeom prst="rect">
            <a:avLst/>
          </a:prstGeom>
        </p:spPr>
      </p:pic>
      <p:pic>
        <p:nvPicPr>
          <p:cNvPr id="11" name="Picture 10" descr="A picture containing cup&#10;&#10;Description generated with high confidence">
            <a:extLst>
              <a:ext uri="{FF2B5EF4-FFF2-40B4-BE49-F238E27FC236}">
                <a16:creationId xmlns:a16="http://schemas.microsoft.com/office/drawing/2014/main" id="{825DFFCF-77C8-412C-8DE5-78F559129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03" y="-1771746"/>
            <a:ext cx="1245386" cy="112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6989AF-ECBE-40DD-9651-A75FAAB6EFE3}"/>
              </a:ext>
            </a:extLst>
          </p:cNvPr>
          <p:cNvSpPr txBox="1"/>
          <p:nvPr/>
        </p:nvSpPr>
        <p:spPr>
          <a:xfrm>
            <a:off x="5738636" y="3565502"/>
            <a:ext cx="465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 Clouds! Such </a:t>
            </a:r>
            <a:r>
              <a:rPr lang="de-CH" sz="3200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fancy</a:t>
            </a:r>
            <a:r>
              <a:rPr lang="de-CH" sz="32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E3122-8092-4467-B716-44EBA12FD48A}"/>
              </a:ext>
            </a:extLst>
          </p:cNvPr>
          <p:cNvSpPr txBox="1"/>
          <p:nvPr/>
        </p:nvSpPr>
        <p:spPr>
          <a:xfrm rot="20795160">
            <a:off x="72362" y="3334669"/>
            <a:ext cx="3680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CH" sz="2400" b="1" dirty="0">
                <a:solidFill>
                  <a:schemeClr val="accent2">
                    <a:lumMod val="75000"/>
                  </a:schemeClr>
                </a:solidFill>
              </a:rPr>
              <a:t>Real </a:t>
            </a:r>
            <a:r>
              <a:rPr lang="de-CH" sz="2400" b="1" dirty="0" err="1">
                <a:solidFill>
                  <a:schemeClr val="accent2">
                    <a:lumMod val="75000"/>
                  </a:schemeClr>
                </a:solidFill>
              </a:rPr>
              <a:t>hardware</a:t>
            </a:r>
            <a:r>
              <a:rPr lang="de-CH" sz="2400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de-CH" sz="2400" b="1" dirty="0" err="1">
                <a:solidFill>
                  <a:schemeClr val="accent2">
                    <a:lumMod val="75000"/>
                  </a:schemeClr>
                </a:solidFill>
              </a:rPr>
              <a:t>much</a:t>
            </a:r>
            <a:r>
              <a:rPr lang="de-CH" sz="2400" b="1" dirty="0">
                <a:solidFill>
                  <a:schemeClr val="accent2">
                    <a:lumMod val="75000"/>
                  </a:schemeClr>
                </a:solidFill>
              </a:rPr>
              <a:t> wow!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4D944-7D52-439F-ADAD-2AEAA9727E98}"/>
              </a:ext>
            </a:extLst>
          </p:cNvPr>
          <p:cNvSpPr txBox="1"/>
          <p:nvPr/>
        </p:nvSpPr>
        <p:spPr>
          <a:xfrm>
            <a:off x="4611324" y="1598085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Internet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Things and Cloud Native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stuff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790CF1-4AA0-48E4-AB6A-9EBEB3F3D11F}"/>
              </a:ext>
            </a:extLst>
          </p:cNvPr>
          <p:cNvCxnSpPr/>
          <p:nvPr/>
        </p:nvCxnSpPr>
        <p:spPr>
          <a:xfrm flipH="1">
            <a:off x="4368069" y="1967417"/>
            <a:ext cx="355235" cy="4337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D2BD67-6A90-4ED8-880F-F298F2948D06}"/>
              </a:ext>
            </a:extLst>
          </p:cNvPr>
          <p:cNvCxnSpPr/>
          <p:nvPr/>
        </p:nvCxnSpPr>
        <p:spPr>
          <a:xfrm>
            <a:off x="5309005" y="1967417"/>
            <a:ext cx="0" cy="21661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730F06-1F3C-4A7F-8AED-C5469652702C}"/>
              </a:ext>
            </a:extLst>
          </p:cNvPr>
          <p:cNvCxnSpPr/>
          <p:nvPr/>
        </p:nvCxnSpPr>
        <p:spPr>
          <a:xfrm>
            <a:off x="6183712" y="1967417"/>
            <a:ext cx="59206" cy="29638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9576F5-DFDE-4B75-B767-47AB1A49EB56}"/>
              </a:ext>
            </a:extLst>
          </p:cNvPr>
          <p:cNvCxnSpPr/>
          <p:nvPr/>
        </p:nvCxnSpPr>
        <p:spPr>
          <a:xfrm>
            <a:off x="7444703" y="1927536"/>
            <a:ext cx="23995" cy="25649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C15CD1-04E9-4A4D-8CAB-2A76E25471FC}"/>
              </a:ext>
            </a:extLst>
          </p:cNvPr>
          <p:cNvCxnSpPr/>
          <p:nvPr/>
        </p:nvCxnSpPr>
        <p:spPr>
          <a:xfrm>
            <a:off x="8565099" y="1987358"/>
            <a:ext cx="197353" cy="27644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F43754-CB83-4961-9689-CFC71B9A3E33}"/>
              </a:ext>
            </a:extLst>
          </p:cNvPr>
          <p:cNvSpPr txBox="1"/>
          <p:nvPr/>
        </p:nvSpPr>
        <p:spPr>
          <a:xfrm>
            <a:off x="4571997" y="6339920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Our</a:t>
            </a:r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</a:t>
            </a:r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Engineer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1" name="Picture 30" descr="A picture containing animal, dark&#10;&#10;Description generated with high confidence">
            <a:extLst>
              <a:ext uri="{FF2B5EF4-FFF2-40B4-BE49-F238E27FC236}">
                <a16:creationId xmlns:a16="http://schemas.microsoft.com/office/drawing/2014/main" id="{04993D23-6EDD-487D-986B-AED81F401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17" y="5470498"/>
            <a:ext cx="1020378" cy="1443963"/>
          </a:xfrm>
          <a:prstGeom prst="rect">
            <a:avLst/>
          </a:prstGeom>
        </p:spPr>
      </p:pic>
      <p:pic>
        <p:nvPicPr>
          <p:cNvPr id="33" name="Picture 32" descr="A picture containing animal, dog, mammal&#10;&#10;Description generated with high confidence">
            <a:extLst>
              <a:ext uri="{FF2B5EF4-FFF2-40B4-BE49-F238E27FC236}">
                <a16:creationId xmlns:a16="http://schemas.microsoft.com/office/drawing/2014/main" id="{93C8CA1E-6680-485D-A165-D7791AAAA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4869" y="1612447"/>
            <a:ext cx="650858" cy="108960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F7A891-B5D7-4BDC-84F6-FAA4A2214175}"/>
              </a:ext>
            </a:extLst>
          </p:cNvPr>
          <p:cNvCxnSpPr/>
          <p:nvPr/>
        </p:nvCxnSpPr>
        <p:spPr>
          <a:xfrm flipV="1">
            <a:off x="7295465" y="6440271"/>
            <a:ext cx="1085439" cy="1776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00039 0.264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24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7A5630B9-3BC1-4FC6-9B22-AE02CD66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" r="1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B908B-794E-4BE1-AE01-164890B3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z="6000" dirty="0">
                <a:solidFill>
                  <a:schemeClr val="bg1"/>
                </a:solidFill>
              </a:rPr>
              <a:t>Demo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CB873-B06F-E740-B448-75348C9EC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4548" r="7347" b="6824"/>
          <a:stretch/>
        </p:blipFill>
        <p:spPr>
          <a:xfrm rot="752798">
            <a:off x="9795222" y="323555"/>
            <a:ext cx="2017228" cy="2831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93296-F536-7C45-A399-6DE319CCC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4729" r="6943" b="10388"/>
          <a:stretch/>
        </p:blipFill>
        <p:spPr>
          <a:xfrm rot="20642946">
            <a:off x="9137374" y="3172506"/>
            <a:ext cx="2194086" cy="3202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F0C745-C1EE-8748-87B2-5B22CC16EAD5}"/>
              </a:ext>
            </a:extLst>
          </p:cNvPr>
          <p:cNvSpPr/>
          <p:nvPr/>
        </p:nvSpPr>
        <p:spPr>
          <a:xfrm>
            <a:off x="6190108" y="550829"/>
            <a:ext cx="322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Testing</a:t>
            </a:r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&amp; </a:t>
            </a:r>
            <a:r>
              <a:rPr lang="de-CH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Fancy</a:t>
            </a:r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deployment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2B56D0-B797-3B45-8AC3-73890599BE39}"/>
              </a:ext>
            </a:extLst>
          </p:cNvPr>
          <p:cNvCxnSpPr>
            <a:stCxn id="7" idx="2"/>
          </p:cNvCxnSpPr>
          <p:nvPr/>
        </p:nvCxnSpPr>
        <p:spPr>
          <a:xfrm>
            <a:off x="7802890" y="920161"/>
            <a:ext cx="1612781" cy="13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A06C-6244-48D9-8685-A5B05787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12BE0D87-EC6B-4B10-ACF6-A98D6C9F6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706"/>
            <a:ext cx="12192000" cy="914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F11EF-C387-4CDA-A298-A070786A974A}"/>
              </a:ext>
            </a:extLst>
          </p:cNvPr>
          <p:cNvSpPr txBox="1"/>
          <p:nvPr/>
        </p:nvSpPr>
        <p:spPr>
          <a:xfrm>
            <a:off x="0" y="1205940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Alicia: </a:t>
            </a:r>
          </a:p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on DB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B6277-D6DB-4AD9-987F-4DC7E5257625}"/>
              </a:ext>
            </a:extLst>
          </p:cNvPr>
          <p:cNvSpPr txBox="1"/>
          <p:nvPr/>
        </p:nvSpPr>
        <p:spPr>
          <a:xfrm>
            <a:off x="1180363" y="721191"/>
            <a:ext cx="207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Arik: </a:t>
            </a:r>
          </a:p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on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FaaS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D6C59-6C7D-4399-871E-08B5BB1C4DF3}"/>
              </a:ext>
            </a:extLst>
          </p:cNvPr>
          <p:cNvSpPr txBox="1"/>
          <p:nvPr/>
        </p:nvSpPr>
        <p:spPr>
          <a:xfrm>
            <a:off x="2758738" y="1077257"/>
            <a:ext cx="221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Ramon: </a:t>
            </a:r>
          </a:p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Building a Pipeline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4DA7-59F3-42A0-B434-E6612A7279D8}"/>
              </a:ext>
            </a:extLst>
          </p:cNvPr>
          <p:cNvSpPr txBox="1"/>
          <p:nvPr/>
        </p:nvSpPr>
        <p:spPr>
          <a:xfrm>
            <a:off x="4412288" y="1813850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Kaspar: </a:t>
            </a:r>
          </a:p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toilet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417BA-052C-4A44-9068-9D7392A9D0DB}"/>
              </a:ext>
            </a:extLst>
          </p:cNvPr>
          <p:cNvSpPr txBox="1"/>
          <p:nvPr/>
        </p:nvSpPr>
        <p:spPr>
          <a:xfrm>
            <a:off x="7731694" y="214406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Jonas:</a:t>
            </a:r>
          </a:p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Frontend Pro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B7E58-0D4F-442A-A30D-98E5F4933B74}"/>
              </a:ext>
            </a:extLst>
          </p:cNvPr>
          <p:cNvSpPr txBox="1"/>
          <p:nvPr/>
        </p:nvSpPr>
        <p:spPr>
          <a:xfrm>
            <a:off x="10143041" y="4485659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Senad:</a:t>
            </a:r>
          </a:p>
          <a:p>
            <a:pPr algn="ctr"/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Scruming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around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3EE29-E34B-4AF9-BD17-F85A1CECCD0E}"/>
              </a:ext>
            </a:extLst>
          </p:cNvPr>
          <p:cNvSpPr txBox="1"/>
          <p:nvPr/>
        </p:nvSpPr>
        <p:spPr>
          <a:xfrm>
            <a:off x="5201128" y="6296430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Louis: </a:t>
            </a:r>
          </a:p>
          <a:p>
            <a:pPr algn="ctr"/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taking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pictures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bad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timing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D12FE-9CC6-4A42-B6B7-6A4EA2FA2D50}"/>
              </a:ext>
            </a:extLst>
          </p:cNvPr>
          <p:cNvSpPr txBox="1"/>
          <p:nvPr/>
        </p:nvSpPr>
        <p:spPr>
          <a:xfrm>
            <a:off x="-90979" y="462490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Simon:</a:t>
            </a:r>
          </a:p>
          <a:p>
            <a:pPr algn="ctr"/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Protector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de-CH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CH" b="1" dirty="0" err="1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realm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1062C-F439-4406-9A5B-6F308FD74001}"/>
              </a:ext>
            </a:extLst>
          </p:cNvPr>
          <p:cNvSpPr txBox="1"/>
          <p:nvPr/>
        </p:nvSpPr>
        <p:spPr>
          <a:xfrm>
            <a:off x="4755567" y="4074654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b="1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Team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577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CDB10AF-6920-47B7-8B8E-F379A11EA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D3C0B-4246-4632-9598-FC6CE14B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de-CH" sz="3600" dirty="0" err="1"/>
              <a:t>Learnings</a:t>
            </a:r>
            <a:endParaRPr lang="en-US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FAC721-A75F-429A-AA3F-4A931203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de-CH" sz="1800" dirty="0" err="1"/>
              <a:t>Success</a:t>
            </a:r>
            <a:r>
              <a:rPr lang="de-CH" sz="1800" dirty="0"/>
              <a:t> </a:t>
            </a:r>
            <a:r>
              <a:rPr lang="de-CH" sz="1800" dirty="0" err="1"/>
              <a:t>through</a:t>
            </a:r>
            <a:r>
              <a:rPr lang="de-CH" sz="1800" dirty="0"/>
              <a:t> </a:t>
            </a:r>
            <a:r>
              <a:rPr lang="de-CH" sz="1800" dirty="0" err="1"/>
              <a:t>team</a:t>
            </a:r>
            <a:r>
              <a:rPr lang="de-CH" sz="1800" dirty="0"/>
              <a:t> </a:t>
            </a:r>
            <a:r>
              <a:rPr lang="de-CH" sz="1800" dirty="0" err="1"/>
              <a:t>diversity</a:t>
            </a:r>
            <a:endParaRPr lang="de-CH" sz="1800" dirty="0"/>
          </a:p>
          <a:p>
            <a:r>
              <a:rPr lang="de-CH" sz="1800" dirty="0"/>
              <a:t>Multi-</a:t>
            </a:r>
            <a:r>
              <a:rPr lang="de-CH" sz="1800" dirty="0" err="1"/>
              <a:t>cloud</a:t>
            </a:r>
            <a:r>
              <a:rPr lang="de-CH" sz="1800" dirty="0"/>
              <a:t> and multi-</a:t>
            </a:r>
            <a:r>
              <a:rPr lang="de-CH" sz="1800" dirty="0" err="1"/>
              <a:t>language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rapid MVP </a:t>
            </a:r>
            <a:r>
              <a:rPr lang="de-CH" sz="1800" dirty="0" err="1"/>
              <a:t>development</a:t>
            </a:r>
            <a:r>
              <a:rPr lang="de-CH" sz="1800" dirty="0"/>
              <a:t> and </a:t>
            </a:r>
            <a:r>
              <a:rPr lang="de-CH" sz="1800" dirty="0" err="1"/>
              <a:t>low</a:t>
            </a:r>
            <a:r>
              <a:rPr lang="de-CH" sz="1800" dirty="0"/>
              <a:t> </a:t>
            </a:r>
            <a:r>
              <a:rPr lang="de-CH" sz="1800" dirty="0" err="1"/>
              <a:t>future</a:t>
            </a:r>
            <a:r>
              <a:rPr lang="de-CH" sz="1800" dirty="0"/>
              <a:t> lock-in</a:t>
            </a:r>
          </a:p>
          <a:p>
            <a:r>
              <a:rPr lang="de-CH" sz="1800" dirty="0" err="1"/>
              <a:t>Serverless</a:t>
            </a:r>
            <a:r>
              <a:rPr lang="de-CH" sz="1800" dirty="0"/>
              <a:t> and PaaS </a:t>
            </a:r>
            <a:r>
              <a:rPr lang="de-CH" sz="1800" dirty="0" err="1"/>
              <a:t>opens</a:t>
            </a:r>
            <a:r>
              <a:rPr lang="de-CH" sz="1800" dirty="0"/>
              <a:t> </a:t>
            </a:r>
            <a:r>
              <a:rPr lang="de-CH" sz="1800" dirty="0" err="1"/>
              <a:t>new</a:t>
            </a:r>
            <a:r>
              <a:rPr lang="de-CH" sz="1800" dirty="0"/>
              <a:t> </a:t>
            </a:r>
            <a:r>
              <a:rPr lang="de-CH" sz="1800" dirty="0" err="1"/>
              <a:t>possibilities</a:t>
            </a:r>
            <a:endParaRPr lang="de-CH" sz="1800" dirty="0"/>
          </a:p>
          <a:p>
            <a:r>
              <a:rPr lang="de-CH" sz="1800" dirty="0"/>
              <a:t>Hardware </a:t>
            </a:r>
            <a:r>
              <a:rPr lang="de-CH" sz="1800" dirty="0" err="1"/>
              <a:t>development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</a:t>
            </a:r>
            <a:r>
              <a:rPr lang="de-CH" sz="1800" dirty="0" err="1"/>
              <a:t>hard</a:t>
            </a:r>
            <a:r>
              <a:rPr lang="de-CH" sz="1800" dirty="0"/>
              <a:t>!</a:t>
            </a:r>
          </a:p>
          <a:p>
            <a:endParaRPr lang="en-US" sz="1800" dirty="0"/>
          </a:p>
        </p:txBody>
      </p:sp>
      <p:pic>
        <p:nvPicPr>
          <p:cNvPr id="7" name="Picture 6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29B99DF2-1B64-430D-B4A1-1A11182C1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8772" y="6858000"/>
            <a:ext cx="2705639" cy="18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11862 -0.2833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that is standing in the snow&#10;&#10;Description generated with very high confidence">
            <a:extLst>
              <a:ext uri="{FF2B5EF4-FFF2-40B4-BE49-F238E27FC236}">
                <a16:creationId xmlns:a16="http://schemas.microsoft.com/office/drawing/2014/main" id="{4DA4C81B-2498-4AD7-AB7B-C0722193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1" b="450"/>
          <a:stretch/>
        </p:blipFill>
        <p:spPr>
          <a:xfrm>
            <a:off x="48788" y="188986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C1ADE-B982-4399-92A3-72514AB2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6F16694-97F4-EC4D-9878-601AF3D41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614" y="2559304"/>
            <a:ext cx="1739392" cy="1739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CC7AE-228F-7343-A98A-69DC943B997A}"/>
              </a:ext>
            </a:extLst>
          </p:cNvPr>
          <p:cNvSpPr txBox="1"/>
          <p:nvPr/>
        </p:nvSpPr>
        <p:spPr>
          <a:xfrm>
            <a:off x="10415751" y="3889248"/>
            <a:ext cx="276633" cy="414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C99DA-C5C9-6646-BDC3-5E7AD3A64FB8}"/>
              </a:ext>
            </a:extLst>
          </p:cNvPr>
          <p:cNvSpPr txBox="1"/>
          <p:nvPr/>
        </p:nvSpPr>
        <p:spPr>
          <a:xfrm>
            <a:off x="8797158" y="6442502"/>
            <a:ext cx="25014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This presentation was brought to you by:</a:t>
            </a:r>
          </a:p>
          <a:p>
            <a:pPr algn="ctr"/>
            <a:r>
              <a:rPr lang="en-US" sz="1050" dirty="0"/>
              <a:t>IGSS</a:t>
            </a:r>
          </a:p>
        </p:txBody>
      </p:sp>
    </p:spTree>
    <p:extLst>
      <p:ext uri="{BB962C8B-B14F-4D97-AF65-F5344CB8AC3E}">
        <p14:creationId xmlns:p14="http://schemas.microsoft.com/office/powerpoint/2010/main" val="2485672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192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Arial</vt:lpstr>
      <vt:lpstr>Calibri</vt:lpstr>
      <vt:lpstr>Calibri Light</vt:lpstr>
      <vt:lpstr>Office Theme</vt:lpstr>
      <vt:lpstr>Ice Guard Surveillance System</vt:lpstr>
      <vt:lpstr>PowerPoint Presentation</vt:lpstr>
      <vt:lpstr>Market Analysis</vt:lpstr>
      <vt:lpstr>The Solution: Ice Guard Survival Chip</vt:lpstr>
      <vt:lpstr>PowerPoint Presentation</vt:lpstr>
      <vt:lpstr>Demo</vt:lpstr>
      <vt:lpstr>PowerPoint Presentation</vt:lpstr>
      <vt:lpstr>Learnings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Guard Surveillance System</dc:title>
  <dc:creator>Arik Guggenheim</dc:creator>
  <cp:lastModifiedBy>Arik Guggenheim</cp:lastModifiedBy>
  <cp:revision>2</cp:revision>
  <dcterms:created xsi:type="dcterms:W3CDTF">2019-06-27T20:46:17Z</dcterms:created>
  <dcterms:modified xsi:type="dcterms:W3CDTF">2019-06-28T06:59:25Z</dcterms:modified>
</cp:coreProperties>
</file>